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9" r:id="rId4"/>
    <p:sldId id="257" r:id="rId5"/>
    <p:sldId id="258" r:id="rId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2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4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9227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729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5437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176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138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28050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8189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167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792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6159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7436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E0657B-E182-4943-86CE-A76EAC039FBE}" type="datetimeFigureOut">
              <a:rPr lang="ko-KR" altLang="en-US" smtClean="0"/>
              <a:t>2020-03-17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44AEC-B540-4E97-AD81-6A6B8B179E3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295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1830" y="389106"/>
            <a:ext cx="108560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정릉</a:t>
            </a:r>
            <a:r>
              <a:rPr lang="en-US" altLang="ko-KR" dirty="0" smtClean="0"/>
              <a:t>2</a:t>
            </a:r>
            <a:r>
              <a:rPr lang="ko-KR" altLang="en-US" dirty="0" smtClean="0"/>
              <a:t>동에 있는 </a:t>
            </a:r>
            <a:r>
              <a:rPr lang="ko-KR" altLang="en-US" dirty="0" err="1" smtClean="0"/>
              <a:t>중앙하이츠빌</a:t>
            </a:r>
            <a:r>
              <a:rPr lang="ko-KR" altLang="en-US" dirty="0" smtClean="0"/>
              <a:t> 아파트 </a:t>
            </a:r>
            <a:r>
              <a:rPr lang="en-US" altLang="ko-KR" dirty="0" smtClean="0"/>
              <a:t>1</a:t>
            </a:r>
            <a:r>
              <a:rPr lang="ko-KR" altLang="en-US" dirty="0" smtClean="0"/>
              <a:t>단지와 </a:t>
            </a:r>
            <a:r>
              <a:rPr lang="en-US" altLang="ko-KR" dirty="0" smtClean="0"/>
              <a:t>2</a:t>
            </a:r>
            <a:r>
              <a:rPr lang="ko-KR" altLang="en-US" dirty="0" smtClean="0"/>
              <a:t>단지 내에서 </a:t>
            </a:r>
            <a:r>
              <a:rPr lang="en-US" altLang="ko-KR" dirty="0" smtClean="0"/>
              <a:t>8</a:t>
            </a:r>
            <a:r>
              <a:rPr lang="ko-KR" altLang="en-US" dirty="0" smtClean="0"/>
              <a:t>월 중 물놀이를 </a:t>
            </a:r>
            <a:r>
              <a:rPr lang="en-US" altLang="ko-KR" dirty="0" smtClean="0"/>
              <a:t>2</a:t>
            </a:r>
            <a:r>
              <a:rPr lang="ko-KR" altLang="en-US" dirty="0" smtClean="0"/>
              <a:t>회 진행하려고 합니다</a:t>
            </a:r>
            <a:r>
              <a:rPr lang="en-US" altLang="ko-KR" dirty="0" smtClean="0"/>
              <a:t>!</a:t>
            </a:r>
          </a:p>
          <a:p>
            <a:endParaRPr lang="en-US" altLang="ko-KR" dirty="0"/>
          </a:p>
          <a:p>
            <a:r>
              <a:rPr lang="ko-KR" altLang="en-US" dirty="0" smtClean="0"/>
              <a:t>각 단지별 </a:t>
            </a:r>
            <a:r>
              <a:rPr lang="ko-KR" altLang="en-US" dirty="0" err="1" smtClean="0"/>
              <a:t>후보군이</a:t>
            </a:r>
            <a:r>
              <a:rPr lang="ko-KR" altLang="en-US" dirty="0" smtClean="0"/>
              <a:t> </a:t>
            </a:r>
            <a:r>
              <a:rPr lang="en-US" altLang="ko-KR" dirty="0" smtClean="0"/>
              <a:t>2</a:t>
            </a:r>
            <a:r>
              <a:rPr lang="ko-KR" altLang="en-US" dirty="0" smtClean="0"/>
              <a:t>개씩 있는데요 이 중 한 곳에서 진행될 수 있을 것 같습니다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r>
              <a:rPr lang="en-US" altLang="ko-KR" dirty="0" smtClean="0"/>
              <a:t>1,2</a:t>
            </a:r>
            <a:r>
              <a:rPr lang="ko-KR" altLang="en-US" dirty="0" smtClean="0"/>
              <a:t>단지 모두 워터슬라이드</a:t>
            </a:r>
            <a:r>
              <a:rPr lang="en-US" altLang="ko-KR" dirty="0" smtClean="0"/>
              <a:t>1</a:t>
            </a:r>
            <a:r>
              <a:rPr lang="ko-KR" altLang="en-US" dirty="0"/>
              <a:t>과</a:t>
            </a:r>
            <a:r>
              <a:rPr lang="ko-KR" altLang="en-US" dirty="0" smtClean="0"/>
              <a:t> 풀장</a:t>
            </a:r>
            <a:r>
              <a:rPr lang="en-US" altLang="ko-KR" dirty="0" smtClean="0"/>
              <a:t>1</a:t>
            </a:r>
            <a:r>
              <a:rPr lang="ko-KR" altLang="en-US" dirty="0" smtClean="0"/>
              <a:t>을</a:t>
            </a:r>
            <a:r>
              <a:rPr lang="en-US" altLang="ko-KR" dirty="0" smtClean="0"/>
              <a:t>(+</a:t>
            </a:r>
            <a:r>
              <a:rPr lang="ko-KR" altLang="en-US" dirty="0" smtClean="0"/>
              <a:t>가능하다면 조금 떨어져 있더라도 </a:t>
            </a:r>
            <a:r>
              <a:rPr lang="ko-KR" altLang="en-US" dirty="0" err="1" smtClean="0"/>
              <a:t>유아풀장</a:t>
            </a:r>
            <a:r>
              <a:rPr lang="ko-KR" altLang="en-US" dirty="0" smtClean="0"/>
              <a:t> 작은 것 </a:t>
            </a:r>
            <a:r>
              <a:rPr lang="en-US" altLang="ko-KR" dirty="0" smtClean="0"/>
              <a:t>1</a:t>
            </a:r>
            <a:r>
              <a:rPr lang="ko-KR" altLang="en-US" dirty="0" smtClean="0"/>
              <a:t>개도 같이</a:t>
            </a:r>
            <a:r>
              <a:rPr lang="en-US" altLang="ko-KR" dirty="0"/>
              <a:t>)</a:t>
            </a:r>
            <a:r>
              <a:rPr lang="ko-KR" altLang="en-US" dirty="0" smtClean="0"/>
              <a:t> 같이 세팅하고 싶은데 </a:t>
            </a:r>
            <a:endParaRPr lang="en-US" altLang="ko-KR" dirty="0" smtClean="0"/>
          </a:p>
          <a:p>
            <a:r>
              <a:rPr lang="ko-KR" altLang="en-US" dirty="0" smtClean="0"/>
              <a:t>이 공간에 맞는 사이즈의 슬라이드와 풀장을 매칭할 수 있을까요</a:t>
            </a:r>
            <a:r>
              <a:rPr lang="en-US" altLang="ko-KR" dirty="0" smtClean="0"/>
              <a:t>?</a:t>
            </a:r>
          </a:p>
          <a:p>
            <a:r>
              <a:rPr lang="ko-KR" altLang="en-US" dirty="0" smtClean="0"/>
              <a:t>그리고 대여 단가는 어느정도 되는지 궁금합니다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9107" y="5972783"/>
            <a:ext cx="9620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정릉종합사회복지관 </a:t>
            </a:r>
            <a:r>
              <a:rPr lang="ko-KR" altLang="en-US" dirty="0" err="1" smtClean="0"/>
              <a:t>지역조직팀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이재아</a:t>
            </a:r>
            <a:r>
              <a:rPr lang="ko-KR" altLang="en-US" dirty="0" smtClean="0"/>
              <a:t> 드림</a:t>
            </a:r>
            <a:r>
              <a:rPr lang="en-US" altLang="ko-KR" dirty="0" smtClean="0"/>
              <a:t>(010-2251-3359)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39667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4" y="1225296"/>
            <a:ext cx="5364480" cy="402336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152" y="1225296"/>
            <a:ext cx="5364480" cy="4023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1584" y="274320"/>
            <a:ext cx="582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5"/>
                </a:solidFill>
              </a:rPr>
              <a:t>후보</a:t>
            </a:r>
            <a:r>
              <a:rPr lang="en-US" altLang="ko-KR" b="1" dirty="0" smtClean="0">
                <a:solidFill>
                  <a:schemeClr val="accent5"/>
                </a:solidFill>
              </a:rPr>
              <a:t>1) </a:t>
            </a:r>
            <a:r>
              <a:rPr lang="ko-KR" altLang="en-US" b="1" dirty="0" err="1" smtClean="0">
                <a:solidFill>
                  <a:schemeClr val="accent5"/>
                </a:solidFill>
              </a:rPr>
              <a:t>중앙하이츠빌</a:t>
            </a:r>
            <a:r>
              <a:rPr lang="ko-KR" altLang="en-US" b="1" dirty="0" smtClean="0">
                <a:solidFill>
                  <a:schemeClr val="accent5"/>
                </a:solidFill>
              </a:rPr>
              <a:t> </a:t>
            </a:r>
            <a:r>
              <a:rPr lang="en-US" altLang="ko-KR" b="1" dirty="0" smtClean="0">
                <a:solidFill>
                  <a:schemeClr val="accent5"/>
                </a:solidFill>
              </a:rPr>
              <a:t>1</a:t>
            </a:r>
            <a:r>
              <a:rPr lang="ko-KR" altLang="en-US" b="1" dirty="0" smtClean="0">
                <a:solidFill>
                  <a:schemeClr val="accent5"/>
                </a:solidFill>
              </a:rPr>
              <a:t>단지 </a:t>
            </a:r>
            <a:r>
              <a:rPr lang="en-US" altLang="ko-KR" b="1" dirty="0" smtClean="0">
                <a:solidFill>
                  <a:schemeClr val="accent5"/>
                </a:solidFill>
              </a:rPr>
              <a:t>(</a:t>
            </a:r>
            <a:r>
              <a:rPr lang="ko-KR" altLang="en-US" b="1" dirty="0" smtClean="0">
                <a:solidFill>
                  <a:schemeClr val="accent5"/>
                </a:solidFill>
              </a:rPr>
              <a:t>주차장</a:t>
            </a:r>
            <a:r>
              <a:rPr lang="en-US" altLang="ko-KR" b="1" dirty="0" smtClean="0">
                <a:solidFill>
                  <a:schemeClr val="accent5"/>
                </a:solidFill>
              </a:rPr>
              <a:t>1)</a:t>
            </a:r>
            <a:endParaRPr lang="ko-KR" altLang="en-US" b="1" dirty="0">
              <a:solidFill>
                <a:schemeClr val="accent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1584" y="5830300"/>
            <a:ext cx="582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1530*1480  (15.3m*14.8m)</a:t>
            </a:r>
            <a:endParaRPr lang="ko-KR" altLang="en-US" dirty="0"/>
          </a:p>
        </p:txBody>
      </p:sp>
      <p:cxnSp>
        <p:nvCxnSpPr>
          <p:cNvPr id="8" name="직선 연결선 7"/>
          <p:cNvCxnSpPr/>
          <p:nvPr/>
        </p:nvCxnSpPr>
        <p:spPr>
          <a:xfrm>
            <a:off x="6241266" y="3839143"/>
            <a:ext cx="568095" cy="8884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연결선 9"/>
          <p:cNvCxnSpPr/>
          <p:nvPr/>
        </p:nvCxnSpPr>
        <p:spPr>
          <a:xfrm flipV="1">
            <a:off x="6269182" y="3560323"/>
            <a:ext cx="2738631" cy="2788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9007813" y="3565760"/>
            <a:ext cx="1010090" cy="4209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 flipV="1">
            <a:off x="6809361" y="3986726"/>
            <a:ext cx="3208542" cy="7538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9424156" y="274320"/>
            <a:ext cx="2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5"/>
                </a:solidFill>
              </a:rPr>
              <a:t>워터슬라이드</a:t>
            </a:r>
            <a:r>
              <a:rPr lang="en-US" altLang="ko-KR" b="1" dirty="0" smtClean="0">
                <a:solidFill>
                  <a:schemeClr val="accent5"/>
                </a:solidFill>
              </a:rPr>
              <a:t>1, </a:t>
            </a:r>
            <a:r>
              <a:rPr lang="ko-KR" altLang="en-US" b="1" dirty="0" smtClean="0">
                <a:solidFill>
                  <a:schemeClr val="accent5"/>
                </a:solidFill>
              </a:rPr>
              <a:t>풀장</a:t>
            </a:r>
            <a:r>
              <a:rPr lang="en-US" altLang="ko-KR" b="1" dirty="0" smtClean="0">
                <a:solidFill>
                  <a:schemeClr val="accent5"/>
                </a:solidFill>
              </a:rPr>
              <a:t>1</a:t>
            </a:r>
            <a:endParaRPr lang="ko-KR" altLang="en-U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681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4" y="1094371"/>
            <a:ext cx="4980432" cy="37353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1584" y="274320"/>
            <a:ext cx="582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5"/>
                </a:solidFill>
              </a:rPr>
              <a:t>후보</a:t>
            </a:r>
            <a:r>
              <a:rPr lang="en-US" altLang="ko-KR" b="1" dirty="0">
                <a:solidFill>
                  <a:schemeClr val="accent5"/>
                </a:solidFill>
              </a:rPr>
              <a:t>2</a:t>
            </a:r>
            <a:r>
              <a:rPr lang="en-US" altLang="ko-KR" b="1" dirty="0" smtClean="0">
                <a:solidFill>
                  <a:schemeClr val="accent5"/>
                </a:solidFill>
              </a:rPr>
              <a:t>) </a:t>
            </a:r>
            <a:r>
              <a:rPr lang="ko-KR" altLang="en-US" b="1" dirty="0" err="1" smtClean="0">
                <a:solidFill>
                  <a:schemeClr val="accent5"/>
                </a:solidFill>
              </a:rPr>
              <a:t>중앙하이츠빌</a:t>
            </a:r>
            <a:r>
              <a:rPr lang="ko-KR" altLang="en-US" b="1" dirty="0" smtClean="0">
                <a:solidFill>
                  <a:schemeClr val="accent5"/>
                </a:solidFill>
              </a:rPr>
              <a:t> </a:t>
            </a:r>
            <a:r>
              <a:rPr lang="en-US" altLang="ko-KR" b="1" dirty="0" smtClean="0">
                <a:solidFill>
                  <a:schemeClr val="accent5"/>
                </a:solidFill>
              </a:rPr>
              <a:t>1</a:t>
            </a:r>
            <a:r>
              <a:rPr lang="ko-KR" altLang="en-US" b="1" dirty="0" smtClean="0">
                <a:solidFill>
                  <a:schemeClr val="accent5"/>
                </a:solidFill>
              </a:rPr>
              <a:t>단지 </a:t>
            </a:r>
            <a:r>
              <a:rPr lang="en-US" altLang="ko-KR" b="1" dirty="0" smtClean="0">
                <a:solidFill>
                  <a:schemeClr val="accent5"/>
                </a:solidFill>
              </a:rPr>
              <a:t>(</a:t>
            </a:r>
            <a:r>
              <a:rPr lang="ko-KR" altLang="en-US" b="1" dirty="0" smtClean="0">
                <a:solidFill>
                  <a:schemeClr val="accent5"/>
                </a:solidFill>
              </a:rPr>
              <a:t>주차장</a:t>
            </a:r>
            <a:r>
              <a:rPr lang="en-US" altLang="ko-KR" b="1" dirty="0">
                <a:solidFill>
                  <a:schemeClr val="accent5"/>
                </a:solidFill>
              </a:rPr>
              <a:t>2</a:t>
            </a:r>
            <a:r>
              <a:rPr lang="en-US" altLang="ko-KR" b="1" dirty="0" smtClean="0">
                <a:solidFill>
                  <a:schemeClr val="accent5"/>
                </a:solidFill>
              </a:rPr>
              <a:t>)</a:t>
            </a:r>
            <a:endParaRPr lang="ko-KR" altLang="en-US" b="1" dirty="0">
              <a:solidFill>
                <a:schemeClr val="accent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368" y="6068044"/>
            <a:ext cx="5827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1590*975 </a:t>
            </a:r>
            <a:r>
              <a:rPr lang="en-US" altLang="ko-KR" dirty="0" smtClean="0"/>
              <a:t>(15.9m*9.75m)</a:t>
            </a:r>
            <a:endParaRPr lang="ko-KR" altLang="en-US" dirty="0" smtClean="0"/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937" y="1094371"/>
            <a:ext cx="4980432" cy="3735324"/>
          </a:xfrm>
          <a:prstGeom prst="rect">
            <a:avLst/>
          </a:prstGeom>
        </p:spPr>
      </p:pic>
      <p:cxnSp>
        <p:nvCxnSpPr>
          <p:cNvPr id="10" name="직선 연결선 9"/>
          <p:cNvCxnSpPr/>
          <p:nvPr/>
        </p:nvCxnSpPr>
        <p:spPr>
          <a:xfrm flipV="1">
            <a:off x="6309360" y="2962033"/>
            <a:ext cx="1258759" cy="180001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6309360" y="3161489"/>
            <a:ext cx="2659542" cy="9824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/>
          <p:nvPr/>
        </p:nvCxnSpPr>
        <p:spPr>
          <a:xfrm>
            <a:off x="7568119" y="2962033"/>
            <a:ext cx="3044758" cy="46210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 flipV="1">
            <a:off x="8968902" y="3443591"/>
            <a:ext cx="1643975" cy="71984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424156" y="274320"/>
            <a:ext cx="2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5"/>
                </a:solidFill>
              </a:rPr>
              <a:t>워터슬라이드</a:t>
            </a:r>
            <a:r>
              <a:rPr lang="en-US" altLang="ko-KR" b="1" dirty="0" smtClean="0">
                <a:solidFill>
                  <a:schemeClr val="accent5"/>
                </a:solidFill>
              </a:rPr>
              <a:t>1, </a:t>
            </a:r>
            <a:r>
              <a:rPr lang="ko-KR" altLang="en-US" b="1" dirty="0" smtClean="0">
                <a:solidFill>
                  <a:schemeClr val="accent5"/>
                </a:solidFill>
              </a:rPr>
              <a:t>풀장</a:t>
            </a:r>
            <a:r>
              <a:rPr lang="en-US" altLang="ko-KR" b="1" dirty="0" smtClean="0">
                <a:solidFill>
                  <a:schemeClr val="accent5"/>
                </a:solidFill>
              </a:rPr>
              <a:t>1</a:t>
            </a:r>
            <a:endParaRPr lang="ko-KR" altLang="en-US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214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996696"/>
            <a:ext cx="6376416" cy="47823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1584" y="274320"/>
            <a:ext cx="582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6"/>
                </a:solidFill>
              </a:rPr>
              <a:t>후보</a:t>
            </a:r>
            <a:r>
              <a:rPr lang="en-US" altLang="ko-KR" b="1" dirty="0" smtClean="0">
                <a:solidFill>
                  <a:schemeClr val="accent6"/>
                </a:solidFill>
              </a:rPr>
              <a:t>1) </a:t>
            </a:r>
            <a:r>
              <a:rPr lang="ko-KR" altLang="en-US" b="1" dirty="0" err="1" smtClean="0">
                <a:solidFill>
                  <a:schemeClr val="accent6"/>
                </a:solidFill>
              </a:rPr>
              <a:t>중앙하이츠빌</a:t>
            </a:r>
            <a:r>
              <a:rPr lang="ko-KR" altLang="en-US" b="1" dirty="0" smtClean="0">
                <a:solidFill>
                  <a:schemeClr val="accent6"/>
                </a:solidFill>
              </a:rPr>
              <a:t> </a:t>
            </a:r>
            <a:r>
              <a:rPr lang="en-US" altLang="ko-KR" b="1" dirty="0" smtClean="0">
                <a:solidFill>
                  <a:schemeClr val="accent6"/>
                </a:solidFill>
              </a:rPr>
              <a:t>2</a:t>
            </a:r>
            <a:r>
              <a:rPr lang="ko-KR" altLang="en-US" b="1" dirty="0" smtClean="0">
                <a:solidFill>
                  <a:schemeClr val="accent6"/>
                </a:solidFill>
              </a:rPr>
              <a:t>단지 </a:t>
            </a:r>
            <a:r>
              <a:rPr lang="en-US" altLang="ko-KR" b="1" dirty="0" smtClean="0">
                <a:solidFill>
                  <a:schemeClr val="accent6"/>
                </a:solidFill>
              </a:rPr>
              <a:t>(</a:t>
            </a:r>
            <a:r>
              <a:rPr lang="ko-KR" altLang="en-US" b="1" dirty="0" smtClean="0">
                <a:solidFill>
                  <a:schemeClr val="accent6"/>
                </a:solidFill>
              </a:rPr>
              <a:t>광장</a:t>
            </a:r>
            <a:r>
              <a:rPr lang="en-US" altLang="ko-KR" b="1" dirty="0" smtClean="0">
                <a:solidFill>
                  <a:schemeClr val="accent6"/>
                </a:solidFill>
              </a:rPr>
              <a:t>1)</a:t>
            </a:r>
            <a:endParaRPr lang="ko-KR" altLang="en-US" b="1" dirty="0">
              <a:solidFill>
                <a:schemeClr val="accent6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5947386"/>
            <a:ext cx="582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1230*1230  (12.3m*12.3m)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 flipV="1">
            <a:off x="832818" y="3111818"/>
            <a:ext cx="3427897" cy="36740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832818" y="3479220"/>
            <a:ext cx="1336450" cy="22997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>
            <a:off x="4260715" y="3111818"/>
            <a:ext cx="2479840" cy="100298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 flipV="1">
            <a:off x="2169268" y="4114799"/>
            <a:ext cx="4571287" cy="163162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424156" y="274320"/>
            <a:ext cx="2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6"/>
                </a:solidFill>
              </a:rPr>
              <a:t>워터슬라이드</a:t>
            </a:r>
            <a:r>
              <a:rPr lang="en-US" altLang="ko-KR" b="1" dirty="0" smtClean="0">
                <a:solidFill>
                  <a:schemeClr val="accent6"/>
                </a:solidFill>
              </a:rPr>
              <a:t>1, </a:t>
            </a:r>
            <a:r>
              <a:rPr lang="ko-KR" altLang="en-US" b="1" dirty="0" smtClean="0">
                <a:solidFill>
                  <a:schemeClr val="accent6"/>
                </a:solidFill>
              </a:rPr>
              <a:t>풀장</a:t>
            </a:r>
            <a:r>
              <a:rPr lang="en-US" altLang="ko-KR" b="1" dirty="0" smtClean="0">
                <a:solidFill>
                  <a:schemeClr val="accent6"/>
                </a:solidFill>
              </a:rPr>
              <a:t>1</a:t>
            </a:r>
            <a:endParaRPr lang="ko-KR" altLang="en-US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010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32" y="1188720"/>
            <a:ext cx="5340096" cy="400507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3056" y="1188720"/>
            <a:ext cx="5388864" cy="404164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1584" y="274320"/>
            <a:ext cx="582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6"/>
                </a:solidFill>
              </a:rPr>
              <a:t>후보</a:t>
            </a:r>
            <a:r>
              <a:rPr lang="en-US" altLang="ko-KR" b="1" dirty="0" smtClean="0">
                <a:solidFill>
                  <a:schemeClr val="accent6"/>
                </a:solidFill>
              </a:rPr>
              <a:t>2) </a:t>
            </a:r>
            <a:r>
              <a:rPr lang="ko-KR" altLang="en-US" b="1" dirty="0" err="1" smtClean="0">
                <a:solidFill>
                  <a:schemeClr val="accent6"/>
                </a:solidFill>
              </a:rPr>
              <a:t>중앙하이츠빌</a:t>
            </a:r>
            <a:r>
              <a:rPr lang="ko-KR" altLang="en-US" b="1" dirty="0" smtClean="0">
                <a:solidFill>
                  <a:schemeClr val="accent6"/>
                </a:solidFill>
              </a:rPr>
              <a:t> </a:t>
            </a:r>
            <a:r>
              <a:rPr lang="en-US" altLang="ko-KR" b="1" dirty="0" smtClean="0">
                <a:solidFill>
                  <a:schemeClr val="accent6"/>
                </a:solidFill>
              </a:rPr>
              <a:t>2</a:t>
            </a:r>
            <a:r>
              <a:rPr lang="ko-KR" altLang="en-US" b="1" dirty="0" smtClean="0">
                <a:solidFill>
                  <a:schemeClr val="accent6"/>
                </a:solidFill>
              </a:rPr>
              <a:t>단지 </a:t>
            </a:r>
            <a:r>
              <a:rPr lang="en-US" altLang="ko-KR" b="1" dirty="0" smtClean="0">
                <a:solidFill>
                  <a:schemeClr val="accent6"/>
                </a:solidFill>
              </a:rPr>
              <a:t>(</a:t>
            </a:r>
            <a:r>
              <a:rPr lang="ko-KR" altLang="en-US" b="1" dirty="0" smtClean="0">
                <a:solidFill>
                  <a:schemeClr val="accent6"/>
                </a:solidFill>
              </a:rPr>
              <a:t>광장</a:t>
            </a:r>
            <a:r>
              <a:rPr lang="en-US" altLang="ko-KR" b="1" dirty="0" smtClean="0">
                <a:solidFill>
                  <a:schemeClr val="accent6"/>
                </a:solidFill>
              </a:rPr>
              <a:t>2)</a:t>
            </a:r>
            <a:endParaRPr lang="ko-KR" altLang="en-US" b="1" dirty="0">
              <a:solidFill>
                <a:schemeClr val="accent6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5947386"/>
            <a:ext cx="582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지름 </a:t>
            </a:r>
            <a:r>
              <a:rPr lang="en-US" altLang="ko-KR" dirty="0" smtClean="0"/>
              <a:t>1840 (18.4m)</a:t>
            </a:r>
            <a:endParaRPr lang="ko-KR" altLang="en-US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408432" y="4196707"/>
            <a:ext cx="1786258" cy="65739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 flipV="1">
            <a:off x="2194690" y="4175902"/>
            <a:ext cx="3394953" cy="66622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/>
          <p:cNvCxnSpPr/>
          <p:nvPr/>
        </p:nvCxnSpPr>
        <p:spPr>
          <a:xfrm flipV="1">
            <a:off x="408432" y="3725694"/>
            <a:ext cx="3483734" cy="2590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/>
          <p:cNvCxnSpPr/>
          <p:nvPr/>
        </p:nvCxnSpPr>
        <p:spPr>
          <a:xfrm>
            <a:off x="3927218" y="3725694"/>
            <a:ext cx="1662425" cy="43822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424156" y="274320"/>
            <a:ext cx="2482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accent6"/>
                </a:solidFill>
              </a:rPr>
              <a:t>워터슬라이드</a:t>
            </a:r>
            <a:r>
              <a:rPr lang="en-US" altLang="ko-KR" b="1" dirty="0" smtClean="0">
                <a:solidFill>
                  <a:schemeClr val="accent6"/>
                </a:solidFill>
              </a:rPr>
              <a:t>1, </a:t>
            </a:r>
            <a:r>
              <a:rPr lang="ko-KR" altLang="en-US" b="1" dirty="0" smtClean="0">
                <a:solidFill>
                  <a:schemeClr val="accent6"/>
                </a:solidFill>
              </a:rPr>
              <a:t>풀장</a:t>
            </a:r>
            <a:r>
              <a:rPr lang="en-US" altLang="ko-KR" b="1" dirty="0" smtClean="0">
                <a:solidFill>
                  <a:schemeClr val="accent6"/>
                </a:solidFill>
              </a:rPr>
              <a:t>1</a:t>
            </a:r>
            <a:endParaRPr lang="ko-KR" altLang="en-US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77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161</Words>
  <Application>Microsoft Office PowerPoint</Application>
  <PresentationFormat>와이드스크린</PresentationFormat>
  <Paragraphs>20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8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desk</dc:creator>
  <cp:lastModifiedBy>desk</cp:lastModifiedBy>
  <cp:revision>6</cp:revision>
  <dcterms:created xsi:type="dcterms:W3CDTF">2020-03-17T02:57:53Z</dcterms:created>
  <dcterms:modified xsi:type="dcterms:W3CDTF">2020-03-17T04:19:49Z</dcterms:modified>
</cp:coreProperties>
</file>